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C1ED-4115-498F-ACD4-04A3EDF95C62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272F1-E77B-4729-A572-76B31FB2D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33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C1ED-4115-498F-ACD4-04A3EDF95C62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272F1-E77B-4729-A572-76B31FB2D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30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C1ED-4115-498F-ACD4-04A3EDF95C62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272F1-E77B-4729-A572-76B31FB2D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7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C1ED-4115-498F-ACD4-04A3EDF95C62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272F1-E77B-4729-A572-76B31FB2D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97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C1ED-4115-498F-ACD4-04A3EDF95C62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272F1-E77B-4729-A572-76B31FB2D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40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C1ED-4115-498F-ACD4-04A3EDF95C62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272F1-E77B-4729-A572-76B31FB2D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69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C1ED-4115-498F-ACD4-04A3EDF95C62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272F1-E77B-4729-A572-76B31FB2D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762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C1ED-4115-498F-ACD4-04A3EDF95C62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272F1-E77B-4729-A572-76B31FB2D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50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C1ED-4115-498F-ACD4-04A3EDF95C62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272F1-E77B-4729-A572-76B31FB2D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4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C1ED-4115-498F-ACD4-04A3EDF95C62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272F1-E77B-4729-A572-76B31FB2D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929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C1ED-4115-498F-ACD4-04A3EDF95C62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272F1-E77B-4729-A572-76B31FB2D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07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3C1ED-4115-498F-ACD4-04A3EDF95C62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272F1-E77B-4729-A572-76B31FB2D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34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4500" y="645919"/>
            <a:ext cx="11404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МИНИСТЕРСТВО НАУКИ И ВЫСШЕГО ОБРАЗОВАНИЯ</a:t>
            </a:r>
          </a:p>
          <a:p>
            <a:pPr algn="ctr"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государственное бюджетное образовательное учреждение высшего образования</a:t>
            </a:r>
            <a:endParaRPr lang="ru-RU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«МУРМАНСКИЙ АРКТИЧЕСКИЙ ГОСУДАРСТВЕННЫЙ УНИВЕРСИТЕТ»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3240098"/>
            <a:ext cx="878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Презентация портфолио участника </a:t>
            </a:r>
          </a:p>
          <a:p>
            <a:pPr algn="ctr"/>
            <a:r>
              <a:rPr lang="ru-RU" sz="4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заочного </a:t>
            </a:r>
            <a:r>
              <a:rPr lang="ru-RU" sz="4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этапа выборов Председателя </a:t>
            </a:r>
          </a:p>
          <a:p>
            <a:pPr algn="ctr"/>
            <a:r>
              <a:rPr lang="ru-RU" sz="4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Студенческого Совета ФГБОУ ВО «МАГУ»</a:t>
            </a:r>
            <a:endParaRPr lang="ru-RU" sz="40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25" r="24163"/>
          <a:stretch/>
        </p:blipFill>
        <p:spPr>
          <a:xfrm>
            <a:off x="5321299" y="1305837"/>
            <a:ext cx="1409700" cy="18383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24863" y="6070600"/>
            <a:ext cx="1202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Мурманск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7045" y="180651"/>
            <a:ext cx="1596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394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2876" y="292101"/>
            <a:ext cx="4748212" cy="6286500"/>
          </a:xfrm>
        </p:spPr>
      </p:sp>
      <p:sp>
        <p:nvSpPr>
          <p:cNvPr id="5" name="TextBox 4"/>
          <p:cNvSpPr txBox="1"/>
          <p:nvPr/>
        </p:nvSpPr>
        <p:spPr>
          <a:xfrm>
            <a:off x="4978400" y="1182698"/>
            <a:ext cx="721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участника </a:t>
            </a:r>
            <a:r>
              <a:rPr lang="ru-RU" sz="2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заочного </a:t>
            </a:r>
            <a:r>
              <a:rPr lang="ru-RU" sz="2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этапа выборов </a:t>
            </a:r>
          </a:p>
          <a:p>
            <a:pPr algn="ctr"/>
            <a:r>
              <a:rPr lang="ru-RU" sz="2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Председателя Студенческого Совета ФГБОУ ВО «МАГУ»</a:t>
            </a:r>
            <a:endParaRPr lang="ru-RU" sz="24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78400" y="292101"/>
            <a:ext cx="70993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АНКЕТА</a:t>
            </a:r>
            <a:endParaRPr lang="ru-RU" sz="66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94300" y="2027129"/>
            <a:ext cx="6883400" cy="175432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ФИО участника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(полностью)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Факультет/институт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00650" y="3944829"/>
            <a:ext cx="6883400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деятельности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(общественно-полезная, научно-исследовательская, учебная, спортивная, все – необходимо выбрать и указать)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00650" y="5031533"/>
            <a:ext cx="6883400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себе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(здесь необходимо указать информацию, которую бы вы хотели рассказать о себе)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988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2876" y="292101"/>
            <a:ext cx="3857624" cy="5257799"/>
          </a:xfrm>
        </p:spPr>
      </p:sp>
      <p:sp>
        <p:nvSpPr>
          <p:cNvPr id="9" name="TextBox 8"/>
          <p:cNvSpPr txBox="1"/>
          <p:nvPr/>
        </p:nvSpPr>
        <p:spPr>
          <a:xfrm>
            <a:off x="142876" y="5740400"/>
            <a:ext cx="385762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Благодарность/грамота/диплом/и т.д., от кого, за что, когда выдана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3376" y="5726329"/>
            <a:ext cx="385762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Благодарность/грамота/диплом/и т.д., от кого, за что, когда выдана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43876" y="5723589"/>
            <a:ext cx="385762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Благодарность/грамота/диплом/и т.д., от кого, за что, когда выдана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5045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136</Words>
  <Application>Microsoft Office PowerPoint</Application>
  <PresentationFormat>Широкоэкранный</PresentationFormat>
  <Paragraphs>23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Ваганова Валерия Михайловна</dc:creator>
  <cp:lastModifiedBy>Ваганова Валерия Михайловна</cp:lastModifiedBy>
  <cp:revision>11</cp:revision>
  <cp:lastPrinted>2020-09-03T06:13:56Z</cp:lastPrinted>
  <dcterms:created xsi:type="dcterms:W3CDTF">2020-07-24T09:29:53Z</dcterms:created>
  <dcterms:modified xsi:type="dcterms:W3CDTF">2020-09-07T06:57:41Z</dcterms:modified>
</cp:coreProperties>
</file>